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4" autoAdjust="0"/>
    <p:restoredTop sz="94238" autoAdjust="0"/>
  </p:normalViewPr>
  <p:slideViewPr>
    <p:cSldViewPr snapToObjects="1" showGuides="1">
      <p:cViewPr varScale="1">
        <p:scale>
          <a:sx n="119" d="100"/>
          <a:sy n="119" d="100"/>
        </p:scale>
        <p:origin x="696" y="96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250415" cy="1728192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10000"/>
          </a:bodyPr>
          <a:lstStyle/>
          <a:p>
            <a:pPr>
              <a:lnSpc>
                <a:spcPts val="3600"/>
              </a:lnSpc>
            </a:pP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Doğayı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bavulunuzda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değil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anılarınızda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veya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fotoğraf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makinenizde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eve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getirin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5" y="334908"/>
            <a:ext cx="5170296" cy="214287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47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000"/>
              </a:lnSpc>
            </a:pPr>
            <a:r>
              <a:rPr lang="en-GB" sz="77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DOĞANIN SAĞLIĞINI KORUYUN,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bitkileri</a:t>
            </a:r>
            <a:r>
              <a:rPr lang="en-GB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tr-TR" sz="53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ülkemize</a:t>
            </a:r>
            <a:r>
              <a:rPr lang="en-GB" sz="53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getirmeyin</a:t>
            </a:r>
            <a:endParaRPr lang="en-GB" sz="53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47F731-879C-4539-BF0D-66F18FD766F6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66E30BFB-69AB-45A7-AA9B-0FE82D903A6F}"/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21</Words>
  <Application>Microsoft Office PowerPoint</Application>
  <PresentationFormat>Özel</PresentationFormat>
  <Paragraphs>3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Hasenem ERTAŞ</cp:lastModifiedBy>
  <cp:revision>45</cp:revision>
  <dcterms:created xsi:type="dcterms:W3CDTF">2023-07-25T13:09:41Z</dcterms:created>
  <dcterms:modified xsi:type="dcterms:W3CDTF">2025-05-02T06:14:03Z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